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mysion" charset="1" panose="00000000000000000000"/>
      <p:regular r:id="rId7"/>
    </p:embeddedFont>
    <p:embeddedFont>
      <p:font typeface="Open Sauce" charset="1" panose="00000500000000000000"/>
      <p:regular r:id="rId8"/>
    </p:embeddedFont>
    <p:embeddedFont>
      <p:font typeface="TAN Ashfor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198149">
            <a:off x="11028837" y="-452676"/>
            <a:ext cx="31034524" cy="23508652"/>
          </a:xfrm>
          <a:custGeom>
            <a:avLst/>
            <a:gdLst/>
            <a:ahLst/>
            <a:cxnLst/>
            <a:rect r="r" b="b" t="t" l="l"/>
            <a:pathLst>
              <a:path h="23508652" w="31034524">
                <a:moveTo>
                  <a:pt x="0" y="0"/>
                </a:moveTo>
                <a:lnTo>
                  <a:pt x="31034524" y="0"/>
                </a:lnTo>
                <a:lnTo>
                  <a:pt x="31034524" y="23508652"/>
                </a:lnTo>
                <a:lnTo>
                  <a:pt x="0" y="235086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294552" y="25647721"/>
            <a:ext cx="20026384" cy="6969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60"/>
              </a:lnSpc>
            </a:pPr>
            <a:r>
              <a:rPr lang="en-US" sz="51530">
                <a:solidFill>
                  <a:srgbClr val="45575B"/>
                </a:solidFill>
                <a:latin typeface="Themysion"/>
                <a:ea typeface="Themysion"/>
                <a:cs typeface="Themysion"/>
                <a:sym typeface="Themysion"/>
              </a:rPr>
              <a:t>Eleanor's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294552" y="38860055"/>
            <a:ext cx="14523331" cy="1473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778"/>
              </a:lnSpc>
            </a:pPr>
            <a:r>
              <a:rPr lang="en-US" sz="9734" spc="1567">
                <a:solidFill>
                  <a:srgbClr val="45575B"/>
                </a:solidFill>
                <a:latin typeface="Open Sauce"/>
                <a:ea typeface="Open Sauce"/>
                <a:cs typeface="Open Sauce"/>
                <a:sym typeface="Open Sauce"/>
              </a:rPr>
              <a:t>16.06.26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294552" y="31114420"/>
            <a:ext cx="25781887" cy="7137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96"/>
              </a:lnSpc>
            </a:pPr>
            <a:r>
              <a:rPr lang="en-US" b="true" sz="19792" spc="2018">
                <a:solidFill>
                  <a:srgbClr val="D28B83"/>
                </a:solidFill>
                <a:latin typeface="TAN Ashford"/>
                <a:ea typeface="TAN Ashford"/>
                <a:cs typeface="TAN Ashford"/>
                <a:sym typeface="TAN Ashford"/>
              </a:rPr>
              <a:t>BRIDAL SHOWER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94552" y="21936075"/>
            <a:ext cx="14523331" cy="1369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810"/>
              </a:lnSpc>
            </a:pPr>
            <a:r>
              <a:rPr lang="en-US" sz="8934" spc="1438">
                <a:solidFill>
                  <a:srgbClr val="45575B"/>
                </a:solidFill>
                <a:latin typeface="Open Sauce"/>
                <a:ea typeface="Open Sauce"/>
                <a:cs typeface="Open Sauce"/>
                <a:sym typeface="Open Sauce"/>
              </a:rPr>
              <a:t>WELCOME 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DAGyvpLU1ww</dc:identifier>
  <dcterms:modified xsi:type="dcterms:W3CDTF">2011-08-01T06:04:30Z</dcterms:modified>
  <cp:revision>1</cp:revision>
  <dc:title>Dusty Pink Boho Floral Bridal Shower Welcome Sign (32 x 48 in)</dc:title>
</cp:coreProperties>
</file>